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Gelasio" panose="020B0604020202020204" charset="0"/>
      <p:regular r:id="rId12"/>
    </p:embeddedFont>
    <p:embeddedFont>
      <p:font typeface="Impact" panose="020B0806030902050204" pitchFamily="34" charset="0"/>
      <p:regular r:id="rId13"/>
    </p:embeddedFont>
    <p:embeddedFont>
      <p:font typeface="Lato" panose="020F0502020204030203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630092-ECA2-428D-9AD2-8B4026FD5D8C}" v="28" dt="2025-03-05T03:39:54.6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595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48916"/>
            <a:ext cx="7556421" cy="206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AI-Powered Sentiment Analysis in Media and Entertainment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80261" y="3250443"/>
            <a:ext cx="5733441" cy="1574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is transforming media and entertainment. Sentiment analysis helps understand audience reactions. This study analyzes YouTube comments using NLP. It classifies comments as positive, negative, or neutral.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>
              <a:lnSpc>
                <a:spcPts val="2850"/>
              </a:lnSpc>
            </a:pPr>
            <a:endParaRPr lang="en-US" sz="2400" dirty="0">
              <a:solidFill>
                <a:srgbClr val="272525"/>
              </a:solidFill>
              <a:latin typeface="Impact" panose="020B0806030902050204" pitchFamily="34" charset="0"/>
              <a:ea typeface="Lato" pitchFamily="34" charset="-122"/>
              <a:cs typeface="Lato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272525"/>
                </a:solidFill>
                <a:latin typeface="Impact" panose="020B0806030902050204" pitchFamily="34" charset="0"/>
                <a:ea typeface="Lato" pitchFamily="34" charset="-122"/>
                <a:cs typeface="Lato" pitchFamily="34" charset="-120"/>
              </a:rPr>
              <a:t>By-Amit Rajput</a:t>
            </a:r>
            <a:endParaRPr lang="en-US" sz="2400" dirty="0">
              <a:latin typeface="Impact" panose="020B0806030902050204" pitchFamily="34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800" dirty="0">
              <a:solidFill>
                <a:srgbClr val="272525"/>
              </a:solidFill>
              <a:latin typeface="Impact" panose="020B0806030902050204" pitchFamily="34" charset="0"/>
              <a:ea typeface="Lato" pitchFamily="34" charset="-122"/>
              <a:cs typeface="Lato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DEB5B4-EEB8-434E-761A-9BE1E6DC3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706" y="0"/>
            <a:ext cx="3789946" cy="833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FC1AD31-A6D7-D5E6-BF02-EE296A2E5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80" y="0"/>
            <a:ext cx="3705726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Audience Sentiment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454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38879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&amp; NLP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and NLP analyze vast amounts of text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8454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937" y="38879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Sentiment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Sentiment impacts content success and improvement.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43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5861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Analysis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34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provides real-time user emotion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13367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Methodology: Analyzing YouTube Comments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URLs and non-alphabetic characters were removed.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TF-IDF Vectorization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Text was prepared using TF-IDF for machine learning.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Sentiment classification was done using Logistic Regression.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Findings: Sentiment Distribution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Positive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Most frequent comments were positive.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Neutral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Neutral comments followed positive ones.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Negative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Negative comments were the least frequent.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9747DC-5CF2-3A90-1BAC-13A04891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963" y="127397"/>
            <a:ext cx="5664200" cy="80179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Word Clouds: Visualizing Sentiment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0093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Positive Words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9135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"Love," "thank," and "great" were common.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904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60093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Negative Words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509135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"Problem," "money," and "bad" appeared often.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138" y="380714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60093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Neutral Words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509135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"Video," "time," and "game" were frequent.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B6C6DE-C670-7ECE-E036-D759E3842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890" y="0"/>
            <a:ext cx="5731510" cy="2901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E61392-A9B1-AE9A-B60E-011276CD9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8890" y="2846321"/>
            <a:ext cx="5731510" cy="2901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EEFEB1-14A9-1F54-FC1F-A3F1B1AD38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8516" y="5747636"/>
            <a:ext cx="6051884" cy="24124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6843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 and Limitations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Sarcasm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struggled with sarcasm and ambiguous language.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Context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Difficulty in understanding complex contexts.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 achieved 76% accuracy after preprocessing.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83017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AI's Impact on Media Operations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09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Personalization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71411" y="390001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937790" y="2983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Content Moderation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70307" y="294894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9937790" y="5436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Audience Interaction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94533" y="567511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optimizes content and enhances audience interaction. It helps in personalizing recommendations.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959"/>
            <a:ext cx="104021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Conclusion: Future of Sentiment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118366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41018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345180"/>
            <a:ext cx="18455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93942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982998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18766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209812"/>
            <a:ext cx="24370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 Accuracy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4804053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847630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50522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5074444"/>
            <a:ext cx="24122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Better Engagement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9107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Deep learning models can improve sentiment classification. AI will reshape organization-customer interaction.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875C8E7-32DC-9A3C-77C8-043CEF78D96D}"/>
              </a:ext>
            </a:extLst>
          </p:cNvPr>
          <p:cNvSpPr/>
          <p:nvPr/>
        </p:nvSpPr>
        <p:spPr>
          <a:xfrm>
            <a:off x="8489487" y="1703279"/>
            <a:ext cx="38143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You!</a:t>
            </a:r>
            <a:endParaRPr lang="en-US" sz="5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CAC25DC-2033-6615-AAAE-8AB614AC4B28}"/>
              </a:ext>
            </a:extLst>
          </p:cNvPr>
          <p:cNvSpPr/>
          <p:nvPr/>
        </p:nvSpPr>
        <p:spPr>
          <a:xfrm>
            <a:off x="8770725" y="45293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Any Questions?</a:t>
            </a:r>
            <a:endParaRPr lang="en-US" sz="28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12F4CE-B85D-EC10-C3DF-A7B253767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246"/>
            <a:ext cx="7459579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302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288</Words>
  <Application>Microsoft Office PowerPoint</Application>
  <PresentationFormat>Custom</PresentationFormat>
  <Paragraphs>76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Gelasio</vt:lpstr>
      <vt:lpstr>Impact</vt:lpstr>
      <vt:lpstr>Lato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Amit Rajput</cp:lastModifiedBy>
  <cp:revision>3</cp:revision>
  <dcterms:created xsi:type="dcterms:W3CDTF">2025-03-05T00:35:13Z</dcterms:created>
  <dcterms:modified xsi:type="dcterms:W3CDTF">2025-03-05T03:41:13Z</dcterms:modified>
</cp:coreProperties>
</file>